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79" r:id="rId3"/>
    <p:sldId id="274" r:id="rId4"/>
    <p:sldId id="276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9" r:id="rId14"/>
    <p:sldId id="288" r:id="rId15"/>
    <p:sldId id="278" r:id="rId16"/>
    <p:sldId id="275" r:id="rId17"/>
    <p:sldId id="277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6" r:id="rId26"/>
    <p:sldId id="264" r:id="rId27"/>
    <p:sldId id="265" r:id="rId28"/>
    <p:sldId id="290" r:id="rId29"/>
    <p:sldId id="267" r:id="rId30"/>
    <p:sldId id="268" r:id="rId31"/>
    <p:sldId id="269" r:id="rId32"/>
    <p:sldId id="271" r:id="rId33"/>
    <p:sldId id="272" r:id="rId34"/>
    <p:sldId id="2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9FCC47-4263-D109-BD9D-44B00F688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Etiketleme WEB UYGULAMASI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0C0E5E39-9574-440A-54C4-6067C2982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2210238535 Eren Altun</a:t>
            </a:r>
          </a:p>
          <a:p>
            <a:r>
              <a:rPr lang="tr-TR" dirty="0"/>
              <a:t>   2210238004 Mustafa Kale</a:t>
            </a:r>
          </a:p>
          <a:p>
            <a:r>
              <a:rPr lang="tr-TR" dirty="0"/>
              <a:t>2210238008 Talha Kurul</a:t>
            </a:r>
          </a:p>
        </p:txBody>
      </p:sp>
    </p:spTree>
    <p:extLst>
      <p:ext uri="{BB962C8B-B14F-4D97-AF65-F5344CB8AC3E}">
        <p14:creationId xmlns:p14="http://schemas.microsoft.com/office/powerpoint/2010/main" val="3411602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lım, bilgisaya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4082C05-618B-2E60-1812-536D37647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789" y="900444"/>
            <a:ext cx="8990421" cy="5057112"/>
          </a:xfrm>
        </p:spPr>
      </p:pic>
    </p:spTree>
    <p:extLst>
      <p:ext uri="{BB962C8B-B14F-4D97-AF65-F5344CB8AC3E}">
        <p14:creationId xmlns:p14="http://schemas.microsoft.com/office/powerpoint/2010/main" val="1390576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yazılım, bilgisayar simgesi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A5416F9-5567-0A24-A6BD-6864A5118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422" y="558800"/>
            <a:ext cx="10205155" cy="5740400"/>
          </a:xfrm>
        </p:spPr>
      </p:pic>
    </p:spTree>
    <p:extLst>
      <p:ext uri="{BB962C8B-B14F-4D97-AF65-F5344CB8AC3E}">
        <p14:creationId xmlns:p14="http://schemas.microsoft.com/office/powerpoint/2010/main" val="332146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lım, bilgisaya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B4C2704-8B67-B224-3BE5-91ACE54348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947" y="815033"/>
            <a:ext cx="9294105" cy="5227934"/>
          </a:xfrm>
        </p:spPr>
      </p:pic>
    </p:spTree>
    <p:extLst>
      <p:ext uri="{BB962C8B-B14F-4D97-AF65-F5344CB8AC3E}">
        <p14:creationId xmlns:p14="http://schemas.microsoft.com/office/powerpoint/2010/main" val="2743076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yazılım, ekran görüntüsü, multimedya yazılımı, bilgisaya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000496E-FC4D-4818-55EC-712D8D85A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855" y="647918"/>
            <a:ext cx="9888290" cy="5562163"/>
          </a:xfrm>
        </p:spPr>
      </p:pic>
    </p:spTree>
    <p:extLst>
      <p:ext uri="{BB962C8B-B14F-4D97-AF65-F5344CB8AC3E}">
        <p14:creationId xmlns:p14="http://schemas.microsoft.com/office/powerpoint/2010/main" val="1833510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lım, bilgisayar simges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C5BECE2-332F-588C-CE4D-E5206D6C5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0697" y="759767"/>
            <a:ext cx="9490606" cy="5338466"/>
          </a:xfrm>
        </p:spPr>
      </p:pic>
    </p:spTree>
    <p:extLst>
      <p:ext uri="{BB962C8B-B14F-4D97-AF65-F5344CB8AC3E}">
        <p14:creationId xmlns:p14="http://schemas.microsoft.com/office/powerpoint/2010/main" val="1399588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429615-11D8-D07C-D892-1DD035AD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1066"/>
            <a:ext cx="7729728" cy="1188720"/>
          </a:xfrm>
        </p:spPr>
        <p:txBody>
          <a:bodyPr/>
          <a:lstStyle/>
          <a:p>
            <a:r>
              <a:rPr lang="tr-TR" dirty="0"/>
              <a:t>UYGULAMADAKİ Veri tabanı ilişkileri</a:t>
            </a:r>
          </a:p>
        </p:txBody>
      </p:sp>
      <p:pic>
        <p:nvPicPr>
          <p:cNvPr id="5" name="İçerik Yer Tutucusu 4" descr="metin, ekran görüntüsü, yazı tipi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1B19496-A462-36D1-A510-44871CE63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1247" y="1659032"/>
            <a:ext cx="8129506" cy="4987902"/>
          </a:xfrm>
        </p:spPr>
      </p:pic>
    </p:spTree>
    <p:extLst>
      <p:ext uri="{BB962C8B-B14F-4D97-AF65-F5344CB8AC3E}">
        <p14:creationId xmlns:p14="http://schemas.microsoft.com/office/powerpoint/2010/main" val="3796605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B53DC7-C48A-9F1C-E813-6AE461F30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5595"/>
            <a:ext cx="7729728" cy="1188720"/>
          </a:xfrm>
        </p:spPr>
        <p:txBody>
          <a:bodyPr/>
          <a:lstStyle/>
          <a:p>
            <a:r>
              <a:rPr lang="tr-TR" dirty="0"/>
              <a:t>UYGULAMADAKİ uç noktalar</a:t>
            </a:r>
          </a:p>
        </p:txBody>
      </p:sp>
      <p:pic>
        <p:nvPicPr>
          <p:cNvPr id="5" name="İçerik Yer Tutucusu 4" descr="metin, ekran görüntüsü, yazılım, bilgisayar simges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079CD14-4BB6-6D6D-0268-2E15D7D57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09" y="1810465"/>
            <a:ext cx="5754791" cy="3237070"/>
          </a:xfrm>
        </p:spPr>
      </p:pic>
      <p:pic>
        <p:nvPicPr>
          <p:cNvPr id="7" name="Resim 6" descr="metin, ekran görüntüsü, yazılım, bilgisayar simges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42E1D2E-FA2C-D0E7-C706-AB55B3D9E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87" y="1810465"/>
            <a:ext cx="5754791" cy="32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49794BF-75CB-DC31-366C-11D6B7B3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tr-TR" dirty="0"/>
              <a:t>UYGULAMA Yapım aşaması</a:t>
            </a:r>
          </a:p>
        </p:txBody>
      </p:sp>
    </p:spTree>
    <p:extLst>
      <p:ext uri="{BB962C8B-B14F-4D97-AF65-F5344CB8AC3E}">
        <p14:creationId xmlns:p14="http://schemas.microsoft.com/office/powerpoint/2010/main" val="139605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8DE0D4-BEBA-6523-3405-0B91F744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8279"/>
            <a:ext cx="7729728" cy="1188720"/>
          </a:xfrm>
        </p:spPr>
        <p:txBody>
          <a:bodyPr/>
          <a:lstStyle/>
          <a:p>
            <a:r>
              <a:rPr lang="tr-TR"/>
              <a:t>1.Adım Klasör Yapısı</a:t>
            </a:r>
            <a:endParaRPr lang="tr-TR" dirty="0"/>
          </a:p>
        </p:txBody>
      </p:sp>
      <p:pic>
        <p:nvPicPr>
          <p:cNvPr id="5" name="İçerik Yer Tutucusu 4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B8FE867-2DFA-DB77-D1BF-D39839214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78012"/>
            <a:ext cx="5978013" cy="3362632"/>
          </a:xfrm>
        </p:spPr>
      </p:pic>
      <p:pic>
        <p:nvPicPr>
          <p:cNvPr id="7" name="Resim 6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BF378B4-3BFD-F3E3-891D-65CEBDCFA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987" y="1878012"/>
            <a:ext cx="5978013" cy="3362632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A80BCE21-7628-DDA2-D17F-89BAE9091D5D}"/>
              </a:ext>
            </a:extLst>
          </p:cNvPr>
          <p:cNvSpPr txBox="1"/>
          <p:nvPr/>
        </p:nvSpPr>
        <p:spPr>
          <a:xfrm>
            <a:off x="550606" y="5438491"/>
            <a:ext cx="1085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API-WEB-SHARED klasörleri oluşturuldu bu klasörlere sırasıyla ASP.NET </a:t>
            </a:r>
            <a:r>
              <a:rPr lang="tr-TR" dirty="0" err="1"/>
              <a:t>Core</a:t>
            </a:r>
            <a:r>
              <a:rPr lang="tr-TR" dirty="0"/>
              <a:t> Web </a:t>
            </a:r>
            <a:r>
              <a:rPr lang="tr-TR" dirty="0" err="1"/>
              <a:t>API’si</a:t>
            </a:r>
            <a:r>
              <a:rPr lang="tr-TR" dirty="0"/>
              <a:t> , </a:t>
            </a:r>
            <a:r>
              <a:rPr lang="tr-TR" dirty="0" err="1"/>
              <a:t>Blazor</a:t>
            </a:r>
            <a:r>
              <a:rPr lang="tr-TR" dirty="0"/>
              <a:t> Web </a:t>
            </a:r>
            <a:r>
              <a:rPr lang="tr-TR" dirty="0" err="1"/>
              <a:t>App</a:t>
            </a:r>
            <a:r>
              <a:rPr lang="tr-TR" dirty="0"/>
              <a:t> ve Sınıf Kitaplığı kuruldu. </a:t>
            </a:r>
            <a:r>
              <a:rPr lang="tr-TR" dirty="0" err="1"/>
              <a:t>Shared</a:t>
            </a:r>
            <a:r>
              <a:rPr lang="tr-TR" dirty="0"/>
              <a:t> klasörümüzde </a:t>
            </a:r>
            <a:r>
              <a:rPr lang="tr-TR" dirty="0" err="1"/>
              <a:t>Dto</a:t>
            </a:r>
            <a:r>
              <a:rPr lang="tr-TR" dirty="0"/>
              <a:t>(</a:t>
            </a:r>
            <a:r>
              <a:rPr lang="tr-TR" dirty="0" err="1"/>
              <a:t>DataTransferObject</a:t>
            </a:r>
            <a:r>
              <a:rPr lang="tr-TR" dirty="0"/>
              <a:t>) bulunacaktır. </a:t>
            </a:r>
            <a:r>
              <a:rPr lang="tr-TR" dirty="0" err="1"/>
              <a:t>Dto</a:t>
            </a:r>
            <a:r>
              <a:rPr lang="tr-TR" dirty="0"/>
              <a:t> : istemci , sunucudan veri alması veya sunucuya veri göndermesi gerektiğinde kullanır.</a:t>
            </a:r>
          </a:p>
        </p:txBody>
      </p:sp>
    </p:spTree>
    <p:extLst>
      <p:ext uri="{BB962C8B-B14F-4D97-AF65-F5344CB8AC3E}">
        <p14:creationId xmlns:p14="http://schemas.microsoft.com/office/powerpoint/2010/main" val="106496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B70D8CA-4989-6A73-8F82-8D3C7DF8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444940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2.Adım sınıflar</a:t>
            </a:r>
          </a:p>
        </p:txBody>
      </p:sp>
      <p:pic>
        <p:nvPicPr>
          <p:cNvPr id="15" name="Resim 14" descr="ekran görüntüsü, yazılım, multimedya yazılımı, meti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5245AE9-1874-8772-720D-06CD9EE76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35" y="123949"/>
            <a:ext cx="8991601" cy="50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6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12C208-8804-C3FB-6F43-E53B0246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7608"/>
            <a:ext cx="7729728" cy="1188720"/>
          </a:xfrm>
        </p:spPr>
        <p:txBody>
          <a:bodyPr/>
          <a:lstStyle/>
          <a:p>
            <a:r>
              <a:rPr lang="tr-TR" dirty="0"/>
              <a:t>Nasıl ortaya çıktı</a:t>
            </a:r>
          </a:p>
        </p:txBody>
      </p:sp>
      <p:pic>
        <p:nvPicPr>
          <p:cNvPr id="5" name="İçerik Yer Tutucusu 4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B949ED6-DB5E-D8E9-0D5A-C3C404E73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369" y="2166706"/>
            <a:ext cx="5514622" cy="3101975"/>
          </a:xfrm>
        </p:spPr>
      </p:pic>
      <p:pic>
        <p:nvPicPr>
          <p:cNvPr id="7" name="Resim 6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B092656-3845-E0A6-F15D-82A93DE7D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264" y="2166705"/>
            <a:ext cx="5514624" cy="3101976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3BF9AF13-27C6-8C73-692B-F1D34F31FE39}"/>
              </a:ext>
            </a:extLst>
          </p:cNvPr>
          <p:cNvSpPr txBox="1"/>
          <p:nvPr/>
        </p:nvSpPr>
        <p:spPr>
          <a:xfrm>
            <a:off x="2231136" y="5715892"/>
            <a:ext cx="782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MakeSense</a:t>
            </a:r>
            <a:r>
              <a:rPr lang="tr-TR" dirty="0"/>
              <a:t> ortak bir paylaşım sunmuyor . </a:t>
            </a:r>
            <a:r>
              <a:rPr lang="tr-TR" dirty="0" err="1"/>
              <a:t>Roboflow</a:t>
            </a:r>
            <a:r>
              <a:rPr lang="tr-TR" dirty="0"/>
              <a:t> da ise bir projeye 3 kişi kullanabiliyor fazlası ücretli oluyor.</a:t>
            </a:r>
          </a:p>
        </p:txBody>
      </p:sp>
    </p:spTree>
    <p:extLst>
      <p:ext uri="{BB962C8B-B14F-4D97-AF65-F5344CB8AC3E}">
        <p14:creationId xmlns:p14="http://schemas.microsoft.com/office/powerpoint/2010/main" val="3649946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E45DD7-4A05-F378-2525-175F365DF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51908"/>
            <a:ext cx="7729728" cy="1188720"/>
          </a:xfrm>
        </p:spPr>
        <p:txBody>
          <a:bodyPr/>
          <a:lstStyle/>
          <a:p>
            <a:r>
              <a:rPr lang="tr-TR" dirty="0" err="1"/>
              <a:t>DBContext</a:t>
            </a:r>
            <a:r>
              <a:rPr lang="tr-TR" dirty="0"/>
              <a:t> oluşturulması ve veri tabanına bağlanma</a:t>
            </a:r>
          </a:p>
        </p:txBody>
      </p:sp>
      <p:pic>
        <p:nvPicPr>
          <p:cNvPr id="5" name="İçerik Yer Tutucusu 4" descr="ekran görüntüsü, yazılım, multimedya yazılımı, meti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B54524C-B9AB-77CA-45B9-383E4E582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49" t="7659" r="43936" b="41786"/>
          <a:stretch>
            <a:fillRect/>
          </a:stretch>
        </p:blipFill>
        <p:spPr>
          <a:xfrm>
            <a:off x="3295956" y="1405521"/>
            <a:ext cx="5614647" cy="2830147"/>
          </a:xfrm>
        </p:spPr>
      </p:pic>
      <p:pic>
        <p:nvPicPr>
          <p:cNvPr id="7" name="Resim 6" descr="ekran görüntüsü, metin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8E88841-0616-A341-5DF2-99F89EAA14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58" t="7543" r="20833" b="66236"/>
          <a:stretch>
            <a:fillRect/>
          </a:stretch>
        </p:blipFill>
        <p:spPr>
          <a:xfrm>
            <a:off x="180540" y="4404160"/>
            <a:ext cx="6687854" cy="1368000"/>
          </a:xfrm>
          <a:prstGeom prst="rect">
            <a:avLst/>
          </a:prstGeom>
        </p:spPr>
      </p:pic>
      <p:pic>
        <p:nvPicPr>
          <p:cNvPr id="9" name="Resim 8" descr="ekran görüntüsü, yazılım, multimedya yazılımı, meti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CC71D69-81A4-8333-E943-D166A527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30762" r="43442" b="57124"/>
          <a:stretch>
            <a:fillRect/>
          </a:stretch>
        </p:blipFill>
        <p:spPr>
          <a:xfrm>
            <a:off x="180540" y="5888545"/>
            <a:ext cx="7285142" cy="877728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C6904B99-5366-436B-A8B2-39C6CFE9CCD0}"/>
              </a:ext>
            </a:extLst>
          </p:cNvPr>
          <p:cNvSpPr txBox="1"/>
          <p:nvPr/>
        </p:nvSpPr>
        <p:spPr>
          <a:xfrm>
            <a:off x="8870731" y="1405521"/>
            <a:ext cx="3174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DbContext</a:t>
            </a:r>
            <a:r>
              <a:rPr lang="tr-TR" dirty="0"/>
              <a:t> oluşturuyoruz. Veri tabanında tablolarımızı nasıl isimlendirmek istiyorsak ona göre isim veriyoruz. </a:t>
            </a:r>
            <a:r>
              <a:rPr lang="tr-TR" dirty="0" err="1"/>
              <a:t>DbContext’den</a:t>
            </a:r>
            <a:r>
              <a:rPr lang="tr-TR" dirty="0"/>
              <a:t> kalıtım yapıyoruz oluştururken.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D097007E-0A7F-4E6E-A345-45FC8E560888}"/>
              </a:ext>
            </a:extLst>
          </p:cNvPr>
          <p:cNvSpPr txBox="1"/>
          <p:nvPr/>
        </p:nvSpPr>
        <p:spPr>
          <a:xfrm>
            <a:off x="0" y="1405521"/>
            <a:ext cx="3281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Not : Bu işlemleri yaparken </a:t>
            </a:r>
            <a:r>
              <a:rPr lang="tr-TR" dirty="0" err="1"/>
              <a:t>nuget</a:t>
            </a:r>
            <a:r>
              <a:rPr lang="tr-TR" dirty="0"/>
              <a:t> paket yöneticisinden </a:t>
            </a:r>
            <a:r>
              <a:rPr lang="tr-TR" dirty="0" err="1"/>
              <a:t>EntityFrameworkCore.SqlServer</a:t>
            </a:r>
            <a:r>
              <a:rPr lang="tr-TR" dirty="0"/>
              <a:t> ve </a:t>
            </a:r>
            <a:r>
              <a:rPr lang="tr-TR" dirty="0" err="1"/>
              <a:t>EntityFrameworkCore.Tools</a:t>
            </a:r>
            <a:r>
              <a:rPr lang="tr-TR" dirty="0"/>
              <a:t> ‘ </a:t>
            </a:r>
            <a:r>
              <a:rPr lang="tr-TR" dirty="0" err="1"/>
              <a:t>ların</a:t>
            </a:r>
            <a:r>
              <a:rPr lang="tr-TR" dirty="0"/>
              <a:t> .net8 için 9.0.11 sürümleri yüklenmesi gerekir.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8DE355FA-A473-6421-44D5-DBE3C18AE45F}"/>
              </a:ext>
            </a:extLst>
          </p:cNvPr>
          <p:cNvSpPr txBox="1"/>
          <p:nvPr/>
        </p:nvSpPr>
        <p:spPr>
          <a:xfrm>
            <a:off x="6988162" y="4443392"/>
            <a:ext cx="4197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 tabanı bağlantısı için </a:t>
            </a:r>
            <a:r>
              <a:rPr lang="tr-TR" dirty="0" err="1"/>
              <a:t>appsettings.json</a:t>
            </a:r>
            <a:r>
              <a:rPr lang="tr-TR" dirty="0"/>
              <a:t>’ a server name , </a:t>
            </a:r>
            <a:r>
              <a:rPr lang="tr-TR" dirty="0" err="1"/>
              <a:t>database</a:t>
            </a:r>
            <a:r>
              <a:rPr lang="tr-TR" dirty="0"/>
              <a:t> ve güvenlik sertifikalarını ekliyoruz.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9981A50-C159-EB53-7BC8-980BB39245CC}"/>
              </a:ext>
            </a:extLst>
          </p:cNvPr>
          <p:cNvSpPr txBox="1"/>
          <p:nvPr/>
        </p:nvSpPr>
        <p:spPr>
          <a:xfrm>
            <a:off x="7579360" y="5897896"/>
            <a:ext cx="40030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Eklediğimiz </a:t>
            </a:r>
            <a:r>
              <a:rPr lang="tr-TR" dirty="0" err="1"/>
              <a:t>database</a:t>
            </a:r>
            <a:r>
              <a:rPr lang="tr-TR" dirty="0"/>
              <a:t> bağlantısını </a:t>
            </a:r>
            <a:r>
              <a:rPr lang="tr-TR" dirty="0" err="1"/>
              <a:t>API’nın</a:t>
            </a:r>
            <a:r>
              <a:rPr lang="tr-TR" dirty="0"/>
              <a:t> </a:t>
            </a:r>
            <a:r>
              <a:rPr lang="tr-TR" dirty="0" err="1"/>
              <a:t>program.cs</a:t>
            </a:r>
            <a:r>
              <a:rPr lang="tr-TR" dirty="0"/>
              <a:t> dosyasına Servis olarak ekliyoruz.</a:t>
            </a:r>
          </a:p>
        </p:txBody>
      </p:sp>
    </p:spTree>
    <p:extLst>
      <p:ext uri="{BB962C8B-B14F-4D97-AF65-F5344CB8AC3E}">
        <p14:creationId xmlns:p14="http://schemas.microsoft.com/office/powerpoint/2010/main" val="300414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6FE41C-1B78-CF04-D221-7B326B08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5943"/>
            <a:ext cx="7729728" cy="1188720"/>
          </a:xfrm>
        </p:spPr>
        <p:txBody>
          <a:bodyPr/>
          <a:lstStyle/>
          <a:p>
            <a:r>
              <a:rPr lang="tr-TR" dirty="0" err="1"/>
              <a:t>Add</a:t>
            </a:r>
            <a:r>
              <a:rPr lang="tr-TR" dirty="0"/>
              <a:t>-Migration </a:t>
            </a:r>
            <a:r>
              <a:rPr lang="tr-TR" dirty="0" err="1"/>
              <a:t>InitialCreate</a:t>
            </a:r>
            <a:br>
              <a:rPr lang="tr-TR" dirty="0"/>
            </a:br>
            <a:r>
              <a:rPr lang="tr-TR" dirty="0"/>
              <a:t>Update-Database</a:t>
            </a:r>
          </a:p>
        </p:txBody>
      </p:sp>
      <p:pic>
        <p:nvPicPr>
          <p:cNvPr id="5" name="İçerik Yer Tutucusu 4" descr="metin, ekran görüntüsü, yazılım, bilgisaya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70BB0CC-AD3F-0671-B002-AFEB28A36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4" t="27489" r="71068" b="27372"/>
          <a:stretch>
            <a:fillRect/>
          </a:stretch>
        </p:blipFill>
        <p:spPr>
          <a:xfrm>
            <a:off x="7674864" y="3077280"/>
            <a:ext cx="4088524" cy="3587888"/>
          </a:xfrm>
        </p:spPr>
      </p:pic>
      <p:pic>
        <p:nvPicPr>
          <p:cNvPr id="7" name="Resim 6" descr="ekran görüntüsü, metin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10BF599-FBC4-084A-4F38-314393B6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754" t="7443" r="6479" b="11513"/>
          <a:stretch>
            <a:fillRect/>
          </a:stretch>
        </p:blipFill>
        <p:spPr>
          <a:xfrm>
            <a:off x="186874" y="3077279"/>
            <a:ext cx="7261894" cy="3474777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98C54435-D71B-8324-3957-3C25099C7050}"/>
              </a:ext>
            </a:extLst>
          </p:cNvPr>
          <p:cNvSpPr txBox="1"/>
          <p:nvPr/>
        </p:nvSpPr>
        <p:spPr>
          <a:xfrm>
            <a:off x="1574800" y="1960881"/>
            <a:ext cx="9543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Paket yöneticisi konsolunu açıp sırasıyla  </a:t>
            </a:r>
            <a:r>
              <a:rPr lang="tr-TR" dirty="0" err="1"/>
              <a:t>Add</a:t>
            </a:r>
            <a:r>
              <a:rPr lang="tr-TR" dirty="0"/>
              <a:t>-Migration </a:t>
            </a:r>
            <a:r>
              <a:rPr lang="tr-TR" dirty="0" err="1"/>
              <a:t>InitialCreate</a:t>
            </a:r>
            <a:r>
              <a:rPr lang="tr-TR" dirty="0"/>
              <a:t>  Update-Database  yazarak oluşturduğumuz sınıfları veri tabanı ile bağlıyoruz. </a:t>
            </a:r>
          </a:p>
        </p:txBody>
      </p:sp>
    </p:spTree>
    <p:extLst>
      <p:ext uri="{BB962C8B-B14F-4D97-AF65-F5344CB8AC3E}">
        <p14:creationId xmlns:p14="http://schemas.microsoft.com/office/powerpoint/2010/main" val="337622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2EC046-885E-5F54-59F7-6BDE454A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1252"/>
            <a:ext cx="7729728" cy="1188720"/>
          </a:xfrm>
        </p:spPr>
        <p:txBody>
          <a:bodyPr/>
          <a:lstStyle/>
          <a:p>
            <a:r>
              <a:rPr lang="tr-TR" dirty="0"/>
              <a:t>Servisler</a:t>
            </a:r>
          </a:p>
        </p:txBody>
      </p:sp>
      <p:pic>
        <p:nvPicPr>
          <p:cNvPr id="5" name="İçerik Yer Tutucusu 4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7B53904-8B96-0F78-5B44-26D335867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78" t="8327" r="52287" b="18017"/>
          <a:stretch>
            <a:fillRect/>
          </a:stretch>
        </p:blipFill>
        <p:spPr>
          <a:xfrm>
            <a:off x="662553" y="1413896"/>
            <a:ext cx="5675185" cy="5107668"/>
          </a:xfrm>
        </p:spPr>
      </p:pic>
      <p:pic>
        <p:nvPicPr>
          <p:cNvPr id="11" name="Resim 10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08EC6A3-007D-F814-51AD-47363553B6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" t="6298" r="60730" b="11814"/>
          <a:stretch>
            <a:fillRect/>
          </a:stretch>
        </p:blipFill>
        <p:spPr>
          <a:xfrm>
            <a:off x="6984274" y="1413896"/>
            <a:ext cx="4354616" cy="51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1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29F433-FF7D-4589-2C72-1ABB5A210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00763"/>
            <a:ext cx="7729728" cy="1188720"/>
          </a:xfrm>
        </p:spPr>
        <p:txBody>
          <a:bodyPr/>
          <a:lstStyle/>
          <a:p>
            <a:r>
              <a:rPr lang="tr-TR" dirty="0"/>
              <a:t>Servisler</a:t>
            </a:r>
          </a:p>
        </p:txBody>
      </p:sp>
      <p:pic>
        <p:nvPicPr>
          <p:cNvPr id="4" name="Resim 3" descr="metin, ekran görüntüsü, yazılım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998BF5A1-7B22-0BC8-814A-B054003229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7862" r="37272" b="14162"/>
          <a:stretch>
            <a:fillRect/>
          </a:stretch>
        </p:blipFill>
        <p:spPr>
          <a:xfrm>
            <a:off x="266585" y="1751533"/>
            <a:ext cx="6417405" cy="4487359"/>
          </a:xfrm>
          <a:prstGeom prst="rect">
            <a:avLst/>
          </a:prstGeom>
        </p:spPr>
      </p:pic>
      <p:pic>
        <p:nvPicPr>
          <p:cNvPr id="5" name="Resim 4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26B91F6-C195-E7C3-7457-AD0D96A0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" t="7851" r="51138" b="13347"/>
          <a:stretch>
            <a:fillRect/>
          </a:stretch>
        </p:blipFill>
        <p:spPr>
          <a:xfrm>
            <a:off x="6934117" y="1751533"/>
            <a:ext cx="4946294" cy="448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BAC9FB-D1D0-545E-565C-937A7CA1D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2316"/>
            <a:ext cx="7729728" cy="1188720"/>
          </a:xfrm>
        </p:spPr>
        <p:txBody>
          <a:bodyPr/>
          <a:lstStyle/>
          <a:p>
            <a:r>
              <a:rPr lang="tr-TR" dirty="0" err="1"/>
              <a:t>SerVisleri</a:t>
            </a:r>
            <a:r>
              <a:rPr lang="tr-TR" dirty="0"/>
              <a:t> eklemek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15EDBA-9A25-64EF-F9E4-6EE7278E7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81405"/>
            <a:ext cx="7729728" cy="592836"/>
          </a:xfrm>
        </p:spPr>
        <p:txBody>
          <a:bodyPr/>
          <a:lstStyle/>
          <a:p>
            <a:r>
              <a:rPr lang="tr-TR" dirty="0"/>
              <a:t>Yazdığımız her servisi </a:t>
            </a:r>
            <a:r>
              <a:rPr lang="tr-TR" dirty="0" err="1"/>
              <a:t>program.cs</a:t>
            </a:r>
            <a:r>
              <a:rPr lang="tr-TR" dirty="0"/>
              <a:t> dosyasına ekliyoruz.</a:t>
            </a:r>
          </a:p>
        </p:txBody>
      </p:sp>
      <p:pic>
        <p:nvPicPr>
          <p:cNvPr id="5" name="Resim 4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F4E980C-1F65-EF16-C794-6E8D061A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646" y="2005821"/>
            <a:ext cx="8386707" cy="47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6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34B091-061E-8CAB-E1F7-F9FEADBE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4292"/>
            <a:ext cx="7729728" cy="1188720"/>
          </a:xfrm>
        </p:spPr>
        <p:txBody>
          <a:bodyPr/>
          <a:lstStyle/>
          <a:p>
            <a:r>
              <a:rPr lang="tr-TR" dirty="0" err="1"/>
              <a:t>ClassLibrary</a:t>
            </a:r>
            <a:r>
              <a:rPr lang="tr-TR" dirty="0"/>
              <a:t>(</a:t>
            </a:r>
            <a:r>
              <a:rPr lang="tr-TR" dirty="0" err="1"/>
              <a:t>DTO’lar</a:t>
            </a:r>
            <a:r>
              <a:rPr lang="tr-TR" dirty="0"/>
              <a:t>)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E6DDEF1C-B65C-8A1C-1FEE-0F8F3B8CA3AF}"/>
              </a:ext>
            </a:extLst>
          </p:cNvPr>
          <p:cNvSpPr txBox="1"/>
          <p:nvPr/>
        </p:nvSpPr>
        <p:spPr>
          <a:xfrm>
            <a:off x="2231136" y="1717040"/>
            <a:ext cx="8117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Projemizde </a:t>
            </a:r>
            <a:r>
              <a:rPr lang="tr-TR" dirty="0" err="1"/>
              <a:t>ResponseDTO’lar</a:t>
            </a:r>
            <a:r>
              <a:rPr lang="tr-TR" dirty="0"/>
              <a:t>, </a:t>
            </a:r>
            <a:r>
              <a:rPr lang="tr-TR" dirty="0" err="1"/>
              <a:t>backend'in</a:t>
            </a:r>
            <a:r>
              <a:rPr lang="tr-TR" dirty="0"/>
              <a:t> oluşturduğu veya </a:t>
            </a:r>
            <a:r>
              <a:rPr lang="tr-TR" dirty="0" err="1"/>
              <a:t>veritabanının</a:t>
            </a:r>
            <a:r>
              <a:rPr lang="tr-TR" dirty="0"/>
              <a:t> otomatik eklediği bilgileri </a:t>
            </a:r>
            <a:r>
              <a:rPr lang="tr-TR" dirty="0" err="1"/>
              <a:t>frontend'e</a:t>
            </a:r>
            <a:r>
              <a:rPr lang="tr-TR" dirty="0"/>
              <a:t> iletmek için kullanılıyor.  Yani </a:t>
            </a:r>
            <a:r>
              <a:rPr lang="tr-TR" dirty="0" err="1"/>
              <a:t>DTO’lar</a:t>
            </a:r>
            <a:r>
              <a:rPr lang="tr-TR" dirty="0"/>
              <a:t> ile aldığımız verilerin sonucunda geri dönecek olan veriyi </a:t>
            </a:r>
            <a:r>
              <a:rPr lang="tr-TR" dirty="0" err="1"/>
              <a:t>ResponseDTO’lar</a:t>
            </a:r>
            <a:r>
              <a:rPr lang="tr-TR" dirty="0"/>
              <a:t> taşıyor. Not: Bağımlılık olarak </a:t>
            </a:r>
            <a:r>
              <a:rPr lang="tr-TR" dirty="0" err="1"/>
              <a:t>blazor</a:t>
            </a:r>
            <a:r>
              <a:rPr lang="tr-TR" dirty="0"/>
              <a:t> ve </a:t>
            </a:r>
            <a:r>
              <a:rPr lang="tr-TR" dirty="0" err="1"/>
              <a:t>api</a:t>
            </a:r>
            <a:r>
              <a:rPr lang="tr-TR" dirty="0"/>
              <a:t> projesine eklendi.</a:t>
            </a:r>
          </a:p>
        </p:txBody>
      </p:sp>
      <p:pic>
        <p:nvPicPr>
          <p:cNvPr id="6" name="Resim 5" descr="ekran görüntüsü, metin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FD3934D-DA34-BF94-5C62-7CE66774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" t="1" r="42849" b="48275"/>
          <a:stretch>
            <a:fillRect/>
          </a:stretch>
        </p:blipFill>
        <p:spPr>
          <a:xfrm>
            <a:off x="6116320" y="2864397"/>
            <a:ext cx="6037066" cy="3073415"/>
          </a:xfrm>
          <a:prstGeom prst="rect">
            <a:avLst/>
          </a:prstGeom>
        </p:spPr>
      </p:pic>
      <p:pic>
        <p:nvPicPr>
          <p:cNvPr id="8" name="Resim 7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406315DD-631D-D210-ADB0-13D93030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" t="-181" r="22652" b="33240"/>
          <a:stretch>
            <a:fillRect/>
          </a:stretch>
        </p:blipFill>
        <p:spPr>
          <a:xfrm>
            <a:off x="38614" y="2917056"/>
            <a:ext cx="6037067" cy="292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09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64E071-209B-0316-2F80-B1F2494B0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66053"/>
            <a:ext cx="7729728" cy="1188720"/>
          </a:xfrm>
        </p:spPr>
        <p:txBody>
          <a:bodyPr/>
          <a:lstStyle/>
          <a:p>
            <a:r>
              <a:rPr lang="tr-TR" dirty="0"/>
              <a:t>Controller</a:t>
            </a:r>
          </a:p>
        </p:txBody>
      </p:sp>
      <p:pic>
        <p:nvPicPr>
          <p:cNvPr id="15" name="Resim 14" descr="metin, ekran görüntüsü, yazılım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36EA6A4-9B57-8474-EA8D-2FB35EA65B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42" r="32422" b="10689"/>
          <a:stretch>
            <a:fillRect/>
          </a:stretch>
        </p:blipFill>
        <p:spPr>
          <a:xfrm>
            <a:off x="6248787" y="1953974"/>
            <a:ext cx="5572879" cy="4900019"/>
          </a:xfrm>
          <a:prstGeom prst="rect">
            <a:avLst/>
          </a:prstGeom>
        </p:spPr>
      </p:pic>
      <p:pic>
        <p:nvPicPr>
          <p:cNvPr id="16" name="İçerik Yer Tutucusu 4" descr="metin, ekran görüntüsü, yazılım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42EBF1E-F037-BFB0-1FAA-9D4ED06A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11" r="31852" b="9974"/>
          <a:stretch>
            <a:fillRect/>
          </a:stretch>
        </p:blipFill>
        <p:spPr>
          <a:xfrm>
            <a:off x="283659" y="1942399"/>
            <a:ext cx="5528651" cy="4900019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AFEC2E74-5B0B-A792-838A-36ABD60DCF15}"/>
              </a:ext>
            </a:extLst>
          </p:cNvPr>
          <p:cNvSpPr txBox="1"/>
          <p:nvPr/>
        </p:nvSpPr>
        <p:spPr>
          <a:xfrm>
            <a:off x="1100175" y="1441449"/>
            <a:ext cx="10297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ResponseDto’ları</a:t>
            </a:r>
            <a:r>
              <a:rPr lang="tr-TR" dirty="0"/>
              <a:t> burada kullanıyoruz </a:t>
            </a:r>
            <a:r>
              <a:rPr lang="tr-TR" dirty="0" err="1"/>
              <a:t>controllerın</a:t>
            </a:r>
            <a:r>
              <a:rPr lang="tr-TR" dirty="0"/>
              <a:t> </a:t>
            </a:r>
            <a:r>
              <a:rPr lang="tr-TR" dirty="0" err="1"/>
              <a:t>return</a:t>
            </a:r>
            <a:r>
              <a:rPr lang="tr-TR" dirty="0"/>
              <a:t> edeceği değerler oluyorlar.</a:t>
            </a:r>
          </a:p>
        </p:txBody>
      </p:sp>
    </p:spTree>
    <p:extLst>
      <p:ext uri="{BB962C8B-B14F-4D97-AF65-F5344CB8AC3E}">
        <p14:creationId xmlns:p14="http://schemas.microsoft.com/office/powerpoint/2010/main" val="2001833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450E4AE-24C5-44E1-9A90-F3F71579E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044" y="745236"/>
            <a:ext cx="10725912" cy="53675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8DD380-42C3-4A79-A902-F45DF533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28266" y="-2013796"/>
            <a:ext cx="5535469" cy="10885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Resim 6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CD0926C-AC1B-2AD0-1A1A-390C99DC2C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5" t="1" r="40687" b="15690"/>
          <a:stretch>
            <a:fillRect/>
          </a:stretch>
        </p:blipFill>
        <p:spPr>
          <a:xfrm>
            <a:off x="571503" y="1270595"/>
            <a:ext cx="5442202" cy="4517153"/>
          </a:xfrm>
          <a:prstGeom prst="rect">
            <a:avLst/>
          </a:prstGeom>
        </p:spPr>
      </p:pic>
      <p:pic>
        <p:nvPicPr>
          <p:cNvPr id="6" name="Resim 5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38197CEE-E01E-6BBB-75A0-806B720118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81" t="1" r="31682" b="15690"/>
          <a:stretch>
            <a:fillRect/>
          </a:stretch>
        </p:blipFill>
        <p:spPr>
          <a:xfrm>
            <a:off x="6338994" y="1270595"/>
            <a:ext cx="5442203" cy="45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99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468299-B2D6-B6A0-6DA2-DC6E450C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5092"/>
            <a:ext cx="7729728" cy="1188720"/>
          </a:xfrm>
        </p:spPr>
        <p:txBody>
          <a:bodyPr/>
          <a:lstStyle/>
          <a:p>
            <a:r>
              <a:rPr lang="tr-TR" dirty="0" err="1"/>
              <a:t>Blazor</a:t>
            </a:r>
            <a:r>
              <a:rPr lang="tr-TR" dirty="0"/>
              <a:t>-API Bağlantısı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1862FD7-EF9F-4EE4-7657-F303E9ADA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241" y="1727554"/>
            <a:ext cx="8489517" cy="4775354"/>
          </a:xfrm>
        </p:spPr>
      </p:pic>
    </p:spTree>
    <p:extLst>
      <p:ext uri="{BB962C8B-B14F-4D97-AF65-F5344CB8AC3E}">
        <p14:creationId xmlns:p14="http://schemas.microsoft.com/office/powerpoint/2010/main" val="72098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C630DE-407F-694C-CC18-732576D97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2372"/>
            <a:ext cx="7729728" cy="1188720"/>
          </a:xfrm>
        </p:spPr>
        <p:txBody>
          <a:bodyPr/>
          <a:lstStyle/>
          <a:p>
            <a:r>
              <a:rPr lang="tr-TR" dirty="0" err="1"/>
              <a:t>Blazor’da</a:t>
            </a:r>
            <a:r>
              <a:rPr lang="tr-TR" dirty="0"/>
              <a:t> servisler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C16077-9B7A-1AB1-1C66-B358978B6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50925"/>
            <a:ext cx="7729728" cy="1188720"/>
          </a:xfrm>
        </p:spPr>
        <p:txBody>
          <a:bodyPr/>
          <a:lstStyle/>
          <a:p>
            <a:r>
              <a:rPr lang="tr-TR" dirty="0"/>
              <a:t>Bu kısımları istersek </a:t>
            </a:r>
            <a:r>
              <a:rPr lang="tr-TR" dirty="0" err="1"/>
              <a:t>Razor</a:t>
            </a:r>
            <a:r>
              <a:rPr lang="tr-TR" dirty="0"/>
              <a:t> sayfalarında yazabiliriz fakat daha kolay kullanmak açısından </a:t>
            </a:r>
            <a:r>
              <a:rPr lang="tr-TR" dirty="0" err="1"/>
              <a:t>IHttpClientFactory</a:t>
            </a:r>
            <a:r>
              <a:rPr lang="tr-TR" dirty="0"/>
              <a:t> ile çekeceğimiz verileri Services klasörü açıp </a:t>
            </a:r>
            <a:r>
              <a:rPr lang="tr-TR" dirty="0" err="1"/>
              <a:t>Blazor</a:t>
            </a:r>
            <a:r>
              <a:rPr lang="tr-TR" dirty="0"/>
              <a:t> sayfasında </a:t>
            </a:r>
            <a:r>
              <a:rPr lang="tr-TR" dirty="0" err="1"/>
              <a:t>method</a:t>
            </a:r>
            <a:r>
              <a:rPr lang="tr-TR" dirty="0"/>
              <a:t> ile erişmek daha modüler ve kullanımı kolay olmaktadır.</a:t>
            </a:r>
          </a:p>
        </p:txBody>
      </p:sp>
      <p:pic>
        <p:nvPicPr>
          <p:cNvPr id="5" name="Resim 4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3C2F684-0D27-8031-3757-C6952B39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11" t="-3" r="42775" b="14638"/>
          <a:stretch>
            <a:fillRect/>
          </a:stretch>
        </p:blipFill>
        <p:spPr>
          <a:xfrm>
            <a:off x="6971600" y="2486199"/>
            <a:ext cx="4295840" cy="4323130"/>
          </a:xfrm>
          <a:prstGeom prst="rect">
            <a:avLst/>
          </a:prstGeom>
        </p:spPr>
      </p:pic>
      <p:pic>
        <p:nvPicPr>
          <p:cNvPr id="7" name="Resim 6" descr="metin, ekran görüntüsü, yazılım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5B8C0C8-1723-C926-CC55-0651175C8E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22" t="-2" r="21027" b="13656"/>
          <a:stretch>
            <a:fillRect/>
          </a:stretch>
        </p:blipFill>
        <p:spPr>
          <a:xfrm>
            <a:off x="702320" y="2706694"/>
            <a:ext cx="5891520" cy="410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20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26DBFF-339C-3031-032C-B17175EE6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6770"/>
            <a:ext cx="7729728" cy="1188720"/>
          </a:xfrm>
        </p:spPr>
        <p:txBody>
          <a:bodyPr/>
          <a:lstStyle/>
          <a:p>
            <a:r>
              <a:rPr lang="tr-TR" dirty="0"/>
              <a:t>Etiketleme UYGULUMASI Amacı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F5B6F01-8209-52BF-EA7C-E41340E2C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20692"/>
            <a:ext cx="7729728" cy="3101983"/>
          </a:xfrm>
        </p:spPr>
        <p:txBody>
          <a:bodyPr>
            <a:normAutofit fontScale="92500" lnSpcReduction="10000"/>
          </a:bodyPr>
          <a:lstStyle/>
          <a:p>
            <a:r>
              <a:rPr lang="tr-TR" b="1" dirty="0">
                <a:solidFill>
                  <a:schemeClr val="tx1"/>
                </a:solidFill>
              </a:rPr>
              <a:t>YOLO Etiketleme Platformu:</a:t>
            </a:r>
            <a:r>
              <a:rPr lang="tr-TR" dirty="0">
                <a:solidFill>
                  <a:schemeClr val="tx1"/>
                </a:solidFill>
              </a:rPr>
              <a:t> makine öğrenimi ve yapay zeka projeleri için etiketlenmiş </a:t>
            </a:r>
            <a:r>
              <a:rPr lang="tr-TR" dirty="0" err="1">
                <a:solidFill>
                  <a:schemeClr val="tx1"/>
                </a:solidFill>
              </a:rPr>
              <a:t>dataset</a:t>
            </a:r>
            <a:r>
              <a:rPr lang="tr-TR" dirty="0">
                <a:solidFill>
                  <a:schemeClr val="tx1"/>
                </a:solidFill>
              </a:rPr>
              <a:t> oluşturmayı kolaylaştıran bir web uygulamasıdır.</a:t>
            </a:r>
          </a:p>
          <a:p>
            <a:endParaRPr lang="tr-TR" dirty="0">
              <a:solidFill>
                <a:schemeClr val="tx1"/>
              </a:solidFill>
            </a:endParaRPr>
          </a:p>
          <a:p>
            <a:r>
              <a:rPr lang="tr-TR" b="1" dirty="0">
                <a:solidFill>
                  <a:schemeClr val="tx1"/>
                </a:solidFill>
              </a:rPr>
              <a:t>Ana Hedefler: </a:t>
            </a:r>
          </a:p>
          <a:p>
            <a:r>
              <a:rPr lang="tr-TR" b="1" dirty="0">
                <a:solidFill>
                  <a:schemeClr val="tx1"/>
                </a:solidFill>
              </a:rPr>
              <a:t>Hızlı Etiketleme</a:t>
            </a:r>
            <a:r>
              <a:rPr lang="tr-TR" dirty="0">
                <a:solidFill>
                  <a:schemeClr val="tx1"/>
                </a:solidFill>
              </a:rPr>
              <a:t> : Kullanıcılar resimlerdeki nesneleri (</a:t>
            </a:r>
            <a:r>
              <a:rPr lang="tr-TR" dirty="0" err="1">
                <a:solidFill>
                  <a:schemeClr val="tx1"/>
                </a:solidFill>
              </a:rPr>
              <a:t>drone</a:t>
            </a:r>
            <a:r>
              <a:rPr lang="tr-TR" dirty="0">
                <a:solidFill>
                  <a:schemeClr val="tx1"/>
                </a:solidFill>
              </a:rPr>
              <a:t>, araç, insan vb.) hızlıca işaretleyebilir</a:t>
            </a:r>
          </a:p>
          <a:p>
            <a:r>
              <a:rPr lang="tr-TR" b="1" dirty="0">
                <a:solidFill>
                  <a:schemeClr val="tx1"/>
                </a:solidFill>
              </a:rPr>
              <a:t>YOLO Format Desteği</a:t>
            </a:r>
            <a:r>
              <a:rPr lang="tr-TR" dirty="0">
                <a:solidFill>
                  <a:schemeClr val="tx1"/>
                </a:solidFill>
              </a:rPr>
              <a:t> : Endüstri standardı YOLO formatında otomatik </a:t>
            </a:r>
            <a:r>
              <a:rPr lang="tr-TR" dirty="0" err="1">
                <a:solidFill>
                  <a:schemeClr val="tx1"/>
                </a:solidFill>
              </a:rPr>
              <a:t>export</a:t>
            </a:r>
            <a:endParaRPr lang="tr-TR" dirty="0">
              <a:solidFill>
                <a:schemeClr val="tx1"/>
              </a:solidFill>
            </a:endParaRPr>
          </a:p>
          <a:p>
            <a:r>
              <a:rPr lang="tr-TR" b="1" dirty="0">
                <a:solidFill>
                  <a:schemeClr val="tx1"/>
                </a:solidFill>
              </a:rPr>
              <a:t>Ekip Çalışması</a:t>
            </a:r>
            <a:r>
              <a:rPr lang="tr-TR" dirty="0">
                <a:solidFill>
                  <a:schemeClr val="tx1"/>
                </a:solidFill>
              </a:rPr>
              <a:t> : Paylaşım kodu ile birden fazla kişi aynı projede çalışabilir</a:t>
            </a:r>
          </a:p>
          <a:p>
            <a:r>
              <a:rPr lang="tr-TR" b="1" dirty="0">
                <a:solidFill>
                  <a:schemeClr val="tx1"/>
                </a:solidFill>
              </a:rPr>
              <a:t>Plug &amp; Play </a:t>
            </a:r>
            <a:r>
              <a:rPr lang="tr-TR" b="1" dirty="0" err="1">
                <a:solidFill>
                  <a:schemeClr val="tx1"/>
                </a:solidFill>
              </a:rPr>
              <a:t>Dataset</a:t>
            </a:r>
            <a:r>
              <a:rPr lang="tr-TR" dirty="0">
                <a:solidFill>
                  <a:schemeClr val="tx1"/>
                </a:solidFill>
              </a:rPr>
              <a:t> : İndirilen </a:t>
            </a:r>
            <a:r>
              <a:rPr lang="tr-TR" dirty="0" err="1">
                <a:solidFill>
                  <a:schemeClr val="tx1"/>
                </a:solidFill>
              </a:rPr>
              <a:t>dataset</a:t>
            </a:r>
            <a:r>
              <a:rPr lang="tr-TR" dirty="0">
                <a:solidFill>
                  <a:schemeClr val="tx1"/>
                </a:solidFill>
              </a:rPr>
              <a:t> direkt YOLOv8/YOLOv5 ile eğitime hazır</a:t>
            </a:r>
          </a:p>
        </p:txBody>
      </p:sp>
    </p:spTree>
    <p:extLst>
      <p:ext uri="{BB962C8B-B14F-4D97-AF65-F5344CB8AC3E}">
        <p14:creationId xmlns:p14="http://schemas.microsoft.com/office/powerpoint/2010/main" val="3849282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DC0C1A-73B2-8E32-118B-CD942CB60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327017"/>
            <a:ext cx="7729728" cy="3101983"/>
          </a:xfrm>
        </p:spPr>
        <p:txBody>
          <a:bodyPr/>
          <a:lstStyle/>
          <a:p>
            <a:r>
              <a:rPr lang="tr-TR" dirty="0"/>
              <a:t>Eklenen Servisleri ve API ile arasındaki iletişim için </a:t>
            </a:r>
            <a:r>
              <a:rPr lang="tr-TR" dirty="0" err="1"/>
              <a:t>program.cs</a:t>
            </a:r>
            <a:r>
              <a:rPr lang="tr-TR" dirty="0"/>
              <a:t> dosyası bu şekilde olmalı. Bağlantısını eklemeli ve </a:t>
            </a:r>
            <a:r>
              <a:rPr lang="tr-TR" dirty="0" err="1"/>
              <a:t>Blazor</a:t>
            </a:r>
            <a:r>
              <a:rPr lang="tr-TR" dirty="0"/>
              <a:t> </a:t>
            </a:r>
            <a:r>
              <a:rPr lang="tr-TR" dirty="0" err="1"/>
              <a:t>iöin</a:t>
            </a:r>
            <a:r>
              <a:rPr lang="tr-TR" dirty="0"/>
              <a:t> yazdığımız servisleri tanımlamalıyız. (</a:t>
            </a:r>
            <a:r>
              <a:rPr lang="tr-TR" dirty="0" err="1"/>
              <a:t>apiyi</a:t>
            </a:r>
            <a:r>
              <a:rPr lang="tr-TR" dirty="0"/>
              <a:t> ekleme işlemi servisleri yazmadan önce yapılsa daha iyi olur)</a:t>
            </a:r>
          </a:p>
        </p:txBody>
      </p:sp>
      <p:pic>
        <p:nvPicPr>
          <p:cNvPr id="7" name="Resim 6" descr="metin, ekran görüntüsü, yazılım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ABD8CEF9-FA86-FDEB-C281-44EB95CEC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60" y="1522103"/>
            <a:ext cx="942848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2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B99D498-7A21-FDB4-51F0-A44A2DC5D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0479"/>
            <a:ext cx="7729728" cy="1188720"/>
          </a:xfrm>
        </p:spPr>
        <p:txBody>
          <a:bodyPr/>
          <a:lstStyle/>
          <a:p>
            <a:r>
              <a:rPr lang="tr-TR" dirty="0" err="1"/>
              <a:t>Razor</a:t>
            </a:r>
            <a:r>
              <a:rPr lang="tr-TR" dirty="0"/>
              <a:t> dosyaları</a:t>
            </a:r>
          </a:p>
        </p:txBody>
      </p:sp>
      <p:pic>
        <p:nvPicPr>
          <p:cNvPr id="5" name="İçerik Yer Tutucusu 4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6153C96-DFF9-A67B-6B4A-E6881D662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" t="7816" r="56859" b="15494"/>
          <a:stretch>
            <a:fillRect/>
          </a:stretch>
        </p:blipFill>
        <p:spPr>
          <a:xfrm>
            <a:off x="0" y="1360091"/>
            <a:ext cx="5435600" cy="5435600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E642C32-4455-27C1-40DA-F45CDFFDB65D}"/>
              </a:ext>
            </a:extLst>
          </p:cNvPr>
          <p:cNvSpPr txBox="1"/>
          <p:nvPr/>
        </p:nvSpPr>
        <p:spPr>
          <a:xfrm>
            <a:off x="5902961" y="1360091"/>
            <a:ext cx="586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Veriyi alacak olan sınıfımız </a:t>
            </a:r>
            <a:r>
              <a:rPr lang="tr-TR" dirty="0" err="1"/>
              <a:t>LoginDto</a:t>
            </a:r>
            <a:r>
              <a:rPr lang="tr-TR" dirty="0"/>
              <a:t> onu kullanarak @bind ile verileri </a:t>
            </a:r>
            <a:r>
              <a:rPr lang="tr-TR" dirty="0" err="1"/>
              <a:t>loginDto</a:t>
            </a:r>
            <a:r>
              <a:rPr lang="tr-TR" dirty="0"/>
              <a:t> nesnesine atıyorum. </a:t>
            </a:r>
          </a:p>
        </p:txBody>
      </p:sp>
      <p:pic>
        <p:nvPicPr>
          <p:cNvPr id="8" name="Resim 7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9710D34-45BA-25BF-2027-C1064C1F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72" t="22355" r="21259" b="19067"/>
          <a:stretch>
            <a:fillRect/>
          </a:stretch>
        </p:blipFill>
        <p:spPr>
          <a:xfrm>
            <a:off x="5648623" y="2006422"/>
            <a:ext cx="6370996" cy="3344773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DCAE58C-78B6-EFFF-F967-1D0D47C5A1B6}"/>
              </a:ext>
            </a:extLst>
          </p:cNvPr>
          <p:cNvSpPr txBox="1"/>
          <p:nvPr/>
        </p:nvSpPr>
        <p:spPr>
          <a:xfrm>
            <a:off x="5497091" y="5497909"/>
            <a:ext cx="6522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Bilgiler ile doldurduğum bu </a:t>
            </a:r>
            <a:r>
              <a:rPr lang="tr-TR" dirty="0" err="1"/>
              <a:t>LoginDto</a:t>
            </a:r>
            <a:r>
              <a:rPr lang="tr-TR" dirty="0"/>
              <a:t> nesnesini yazmış olduğumuz,  </a:t>
            </a:r>
            <a:r>
              <a:rPr lang="tr-TR" dirty="0" err="1"/>
              <a:t>Razor</a:t>
            </a:r>
            <a:r>
              <a:rPr lang="tr-TR" dirty="0"/>
              <a:t> Servisindeki </a:t>
            </a:r>
            <a:r>
              <a:rPr lang="tr-TR" dirty="0" err="1"/>
              <a:t>methoda</a:t>
            </a:r>
            <a:r>
              <a:rPr lang="tr-TR" dirty="0"/>
              <a:t> yolluyoruz . Geri gelen sonucu </a:t>
            </a:r>
            <a:r>
              <a:rPr lang="tr-TR" dirty="0" err="1"/>
              <a:t>result’a</a:t>
            </a:r>
            <a:r>
              <a:rPr lang="tr-TR" dirty="0"/>
              <a:t> da bulunuyor bunu istediğimiz gibi kullanabiliyoruz. </a:t>
            </a:r>
          </a:p>
        </p:txBody>
      </p:sp>
    </p:spTree>
    <p:extLst>
      <p:ext uri="{BB962C8B-B14F-4D97-AF65-F5344CB8AC3E}">
        <p14:creationId xmlns:p14="http://schemas.microsoft.com/office/powerpoint/2010/main" val="3772465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24D420-FD6E-2862-12D2-A7E782BD2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3332"/>
            <a:ext cx="7729728" cy="1188720"/>
          </a:xfrm>
        </p:spPr>
        <p:txBody>
          <a:bodyPr/>
          <a:lstStyle/>
          <a:p>
            <a:r>
              <a:rPr lang="tr-TR" dirty="0"/>
              <a:t>Kimlik doğrulama (</a:t>
            </a:r>
            <a:r>
              <a:rPr lang="tr-TR" dirty="0" err="1"/>
              <a:t>Authentication</a:t>
            </a:r>
            <a:r>
              <a:rPr lang="tr-TR" dirty="0"/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C9446B-7B55-E615-6935-3AD514BDB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502692"/>
            <a:ext cx="7729728" cy="3101983"/>
          </a:xfrm>
        </p:spPr>
        <p:txBody>
          <a:bodyPr/>
          <a:lstStyle/>
          <a:p>
            <a:r>
              <a:rPr lang="tr-TR" dirty="0"/>
              <a:t>İlk olarak sürekli olarak veri tabanına gidip bu kişinin bilgisi neydi demek yerine </a:t>
            </a:r>
            <a:r>
              <a:rPr lang="tr-TR" dirty="0" err="1"/>
              <a:t>UserSession</a:t>
            </a:r>
            <a:r>
              <a:rPr lang="tr-TR" dirty="0"/>
              <a:t> sınıfı oluşturuyorum sonrasında </a:t>
            </a:r>
            <a:r>
              <a:rPr lang="tr-TR" dirty="0" err="1"/>
              <a:t>login.razor</a:t>
            </a:r>
            <a:r>
              <a:rPr lang="tr-TR" dirty="0"/>
              <a:t> sayfasında giriş başarılı ise bilgileri </a:t>
            </a:r>
            <a:r>
              <a:rPr lang="tr-TR" dirty="0" err="1"/>
              <a:t>UserSession</a:t>
            </a:r>
            <a:r>
              <a:rPr lang="tr-TR" dirty="0"/>
              <a:t> Sınıfına kopyalıyorum.</a:t>
            </a:r>
          </a:p>
        </p:txBody>
      </p:sp>
      <p:pic>
        <p:nvPicPr>
          <p:cNvPr id="7" name="Resim 6" descr="metin, ekran görüntüsü, yazılım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A4BD29C-A2BC-14F8-8656-A028A203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60" y="2368602"/>
            <a:ext cx="7950480" cy="44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6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D554B5-ED17-D91E-8839-DB2171BD1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30818"/>
            <a:ext cx="12192001" cy="881905"/>
          </a:xfrm>
        </p:spPr>
        <p:txBody>
          <a:bodyPr/>
          <a:lstStyle/>
          <a:p>
            <a:r>
              <a:rPr lang="en-US" dirty="0"/>
              <a:t>Login </a:t>
            </a:r>
            <a:r>
              <a:rPr lang="en-US" dirty="0" err="1"/>
              <a:t>olunca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kimlik</a:t>
            </a:r>
            <a:r>
              <a:rPr lang="en-US" dirty="0"/>
              <a:t> (</a:t>
            </a:r>
            <a:r>
              <a:rPr lang="en-US" dirty="0" err="1"/>
              <a:t>ClaimsPrincipal</a:t>
            </a:r>
            <a:r>
              <a:rPr lang="en-US" dirty="0"/>
              <a:t>) </a:t>
            </a:r>
            <a:r>
              <a:rPr lang="en-US" dirty="0" err="1"/>
              <a:t>oluşturuyoru</a:t>
            </a:r>
            <a:r>
              <a:rPr lang="tr-TR" dirty="0"/>
              <a:t>z. Bu kimliği </a:t>
            </a:r>
            <a:r>
              <a:rPr lang="tr-TR" dirty="0" err="1"/>
              <a:t>Session</a:t>
            </a:r>
            <a:r>
              <a:rPr lang="tr-TR" dirty="0"/>
              <a:t> </a:t>
            </a:r>
            <a:r>
              <a:rPr lang="tr-TR" dirty="0" err="1"/>
              <a:t>Storage’a</a:t>
            </a:r>
            <a:r>
              <a:rPr lang="tr-TR" dirty="0"/>
              <a:t> </a:t>
            </a:r>
            <a:r>
              <a:rPr lang="tr-TR" dirty="0" err="1"/>
              <a:t>kaydediyoruz.Sayfa</a:t>
            </a:r>
            <a:r>
              <a:rPr lang="tr-TR" dirty="0"/>
              <a:t> değiştirince </a:t>
            </a:r>
            <a:r>
              <a:rPr lang="tr-TR" dirty="0" err="1"/>
              <a:t>Blazor</a:t>
            </a:r>
            <a:r>
              <a:rPr lang="tr-TR" dirty="0"/>
              <a:t>, </a:t>
            </a:r>
            <a:r>
              <a:rPr lang="tr-TR" dirty="0" err="1"/>
              <a:t>Session’daki</a:t>
            </a:r>
            <a:r>
              <a:rPr lang="tr-TR" dirty="0"/>
              <a:t> bilgileri okuyup aynı kimliği tekrar oluşturuyor. Kullanıcı, bu kimlik ile sayfada kalmaya devam ediyor.</a:t>
            </a:r>
          </a:p>
        </p:txBody>
      </p:sp>
      <p:pic>
        <p:nvPicPr>
          <p:cNvPr id="5" name="Resim 4" descr="metin, ekran görüntüsü, yazıl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A4BC490-73AE-6ADA-81F5-F2473C5D6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6" y="1424767"/>
            <a:ext cx="5901240" cy="4795164"/>
          </a:xfrm>
          <a:prstGeom prst="rect">
            <a:avLst/>
          </a:prstGeom>
        </p:spPr>
      </p:pic>
      <p:pic>
        <p:nvPicPr>
          <p:cNvPr id="7" name="Resim 6" descr="metin, ekran görüntüsü, yazılım, ekran, görüntüleme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71B0BB0-B9D5-6A37-65E0-6A1A21D9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10" y="1668025"/>
            <a:ext cx="6018761" cy="40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43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28B6123-F818-13C1-CF76-FC33786F0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311" y="505029"/>
            <a:ext cx="6172735" cy="1661304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2BB0289A-0C99-F657-4555-7680D0A2B1F0}"/>
              </a:ext>
            </a:extLst>
          </p:cNvPr>
          <p:cNvSpPr txBox="1"/>
          <p:nvPr/>
        </p:nvSpPr>
        <p:spPr>
          <a:xfrm>
            <a:off x="1776884" y="2270927"/>
            <a:ext cx="8919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Yukarıdaki gibi </a:t>
            </a:r>
            <a:r>
              <a:rPr lang="tr-TR" dirty="0" err="1"/>
              <a:t>program.cs’e</a:t>
            </a:r>
            <a:r>
              <a:rPr lang="tr-TR" dirty="0"/>
              <a:t> ekledikten sonra kullanacağımız sayfaya eklememiz gerekiyor.  </a:t>
            </a:r>
          </a:p>
          <a:p>
            <a:r>
              <a:rPr lang="tr-TR" dirty="0"/>
              <a:t>@inject </a:t>
            </a:r>
            <a:r>
              <a:rPr lang="tr-TR" dirty="0" err="1"/>
              <a:t>AuthenticationStateProvider</a:t>
            </a:r>
            <a:r>
              <a:rPr lang="tr-TR" dirty="0"/>
              <a:t> </a:t>
            </a:r>
            <a:r>
              <a:rPr lang="tr-TR" dirty="0" err="1"/>
              <a:t>AuthStateProvider</a:t>
            </a:r>
            <a:endParaRPr lang="tr-TR" dirty="0"/>
          </a:p>
          <a:p>
            <a:endParaRPr lang="tr-TR" dirty="0"/>
          </a:p>
        </p:txBody>
      </p:sp>
      <p:pic>
        <p:nvPicPr>
          <p:cNvPr id="8" name="Resim 7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A5A7BFF-F3D9-3487-803D-BE85F3C4D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520" y="3070753"/>
            <a:ext cx="7788315" cy="2453853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5229E2A6-C1C0-DB7E-B4A2-64586783FF0B}"/>
              </a:ext>
            </a:extLst>
          </p:cNvPr>
          <p:cNvSpPr txBox="1"/>
          <p:nvPr/>
        </p:nvSpPr>
        <p:spPr>
          <a:xfrm>
            <a:off x="285135" y="5737608"/>
            <a:ext cx="1157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Genel yapıyı oluştururken &lt;</a:t>
            </a:r>
            <a:r>
              <a:rPr lang="tr-TR" dirty="0" err="1"/>
              <a:t>AuthorizeView</a:t>
            </a:r>
            <a:r>
              <a:rPr lang="tr-TR" dirty="0"/>
              <a:t>&gt; &lt;</a:t>
            </a:r>
            <a:r>
              <a:rPr lang="tr-TR" dirty="0" err="1"/>
              <a:t>Authorized</a:t>
            </a:r>
            <a:r>
              <a:rPr lang="tr-TR" dirty="0"/>
              <a:t>&gt; html css kısmı &lt;</a:t>
            </a:r>
            <a:r>
              <a:rPr lang="tr-TR" dirty="0" err="1"/>
              <a:t>Authorized</a:t>
            </a:r>
            <a:r>
              <a:rPr lang="tr-TR" dirty="0"/>
              <a:t>&gt;&lt;</a:t>
            </a:r>
            <a:r>
              <a:rPr lang="tr-TR" dirty="0" err="1"/>
              <a:t>AuthorizeView</a:t>
            </a:r>
            <a:r>
              <a:rPr lang="tr-TR" dirty="0"/>
              <a:t>&gt;  eğer aynı sayfada giriş yapmayanların göreceği kısmı düzenlemek istiyorsak </a:t>
            </a:r>
            <a:r>
              <a:rPr lang="tr-TR" dirty="0" err="1"/>
              <a:t>AnaTag</a:t>
            </a:r>
            <a:r>
              <a:rPr lang="tr-TR" dirty="0"/>
              <a:t> (</a:t>
            </a:r>
            <a:r>
              <a:rPr lang="tr-TR" dirty="0" err="1"/>
              <a:t>AuthorizeView</a:t>
            </a:r>
            <a:r>
              <a:rPr lang="tr-TR" dirty="0"/>
              <a:t>) &lt;/</a:t>
            </a:r>
            <a:r>
              <a:rPr lang="tr-TR" dirty="0" err="1"/>
              <a:t>NotAuthorized</a:t>
            </a:r>
            <a:r>
              <a:rPr lang="tr-TR" dirty="0"/>
              <a:t>&gt; &lt;/</a:t>
            </a:r>
            <a:r>
              <a:rPr lang="tr-TR" dirty="0" err="1"/>
              <a:t>NotAuthorized</a:t>
            </a:r>
            <a:r>
              <a:rPr lang="tr-TR" dirty="0"/>
              <a:t>&gt; ekleriz.</a:t>
            </a:r>
          </a:p>
        </p:txBody>
      </p:sp>
    </p:spTree>
    <p:extLst>
      <p:ext uri="{BB962C8B-B14F-4D97-AF65-F5344CB8AC3E}">
        <p14:creationId xmlns:p14="http://schemas.microsoft.com/office/powerpoint/2010/main" val="299674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3CDA4D0-3FF9-55ED-9E63-5EC8A03F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61791"/>
            <a:ext cx="7729728" cy="1188720"/>
          </a:xfrm>
        </p:spPr>
        <p:txBody>
          <a:bodyPr/>
          <a:lstStyle/>
          <a:p>
            <a:r>
              <a:rPr lang="tr-TR" dirty="0"/>
              <a:t>Etiketleme UYGULAMASI Nasıl çalışır ?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67B0751-58D7-FDD0-8B92-F8A1C07F2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097" y="1907458"/>
            <a:ext cx="9389806" cy="4198374"/>
          </a:xfrm>
        </p:spPr>
        <p:txBody>
          <a:bodyPr>
            <a:normAutofit fontScale="92500" lnSpcReduction="20000"/>
          </a:bodyPr>
          <a:lstStyle/>
          <a:p>
            <a:r>
              <a:rPr lang="tr-TR" dirty="0">
                <a:solidFill>
                  <a:schemeClr val="tx1"/>
                </a:solidFill>
              </a:rPr>
              <a:t>Siteye ilk girdiğinizde kayıt olmanız gerekiyor. İsim, </a:t>
            </a:r>
            <a:r>
              <a:rPr lang="tr-TR" dirty="0" err="1">
                <a:solidFill>
                  <a:schemeClr val="tx1"/>
                </a:solidFill>
              </a:rPr>
              <a:t>email</a:t>
            </a:r>
            <a:r>
              <a:rPr lang="tr-TR" dirty="0">
                <a:solidFill>
                  <a:schemeClr val="tx1"/>
                </a:solidFill>
              </a:rPr>
              <a:t> ve şifre bilgilerinizi girerek hızlıca hesap oluşturabilirsiniz. Kayıt olduktan sonra giriş yapıp ana sayfaya ulaşırsınız.</a:t>
            </a:r>
          </a:p>
          <a:p>
            <a:r>
              <a:rPr lang="tr-TR" dirty="0">
                <a:solidFill>
                  <a:schemeClr val="tx1"/>
                </a:solidFill>
              </a:rPr>
              <a:t>Ana sayfada </a:t>
            </a:r>
            <a:r>
              <a:rPr lang="tr-TR" b="1" dirty="0">
                <a:solidFill>
                  <a:schemeClr val="tx1"/>
                </a:solidFill>
              </a:rPr>
              <a:t>"Yeni Proje Oluştur"</a:t>
            </a:r>
            <a:r>
              <a:rPr lang="tr-TR" dirty="0">
                <a:solidFill>
                  <a:schemeClr val="tx1"/>
                </a:solidFill>
              </a:rPr>
              <a:t> butonuna tıkladığınızda sistem size 6 haneli benzersiz bir paylaşım kodu verir (</a:t>
            </a:r>
            <a:r>
              <a:rPr lang="tr-TR" dirty="0" err="1">
                <a:solidFill>
                  <a:schemeClr val="tx1"/>
                </a:solidFill>
              </a:rPr>
              <a:t>örn</a:t>
            </a:r>
            <a:r>
              <a:rPr lang="tr-TR" dirty="0">
                <a:solidFill>
                  <a:schemeClr val="tx1"/>
                </a:solidFill>
              </a:rPr>
              <a:t>: 123456). Bu kodu kullanarak ekip arkadaşlarınızla aynı proje üzerinde çalışabilirsiniz. Ardından resim yükleme sayfasına geçerek bilgisayarınızdan JPG veya PNG formatındaki resimlerinizi seçip yüklersiniz. Birden fazla resmi aynı anda yükleyebilirsiniz.</a:t>
            </a:r>
          </a:p>
          <a:p>
            <a:r>
              <a:rPr lang="tr-TR" dirty="0">
                <a:solidFill>
                  <a:schemeClr val="tx1"/>
                </a:solidFill>
              </a:rPr>
              <a:t>Resimler yüklendikten sonra etiketleme sayfasına geçersiniz. Burada sol tarafta resim listesi, ortada büyük resim ve sağ tarafta etiketler görünür. Etiketlemek istediğiniz nesnenin adını yazarsınız (</a:t>
            </a:r>
            <a:r>
              <a:rPr lang="tr-TR" dirty="0" err="1">
                <a:solidFill>
                  <a:schemeClr val="tx1"/>
                </a:solidFill>
              </a:rPr>
              <a:t>örn</a:t>
            </a:r>
            <a:r>
              <a:rPr lang="tr-TR" dirty="0">
                <a:solidFill>
                  <a:schemeClr val="tx1"/>
                </a:solidFill>
              </a:rPr>
              <a:t>: "</a:t>
            </a:r>
            <a:r>
              <a:rPr lang="tr-TR" dirty="0" err="1">
                <a:solidFill>
                  <a:schemeClr val="tx1"/>
                </a:solidFill>
              </a:rPr>
              <a:t>drone</a:t>
            </a:r>
            <a:r>
              <a:rPr lang="tr-TR" dirty="0">
                <a:solidFill>
                  <a:schemeClr val="tx1"/>
                </a:solidFill>
              </a:rPr>
              <a:t>", "araba") ve </a:t>
            </a:r>
            <a:r>
              <a:rPr lang="tr-TR" b="1" dirty="0">
                <a:solidFill>
                  <a:schemeClr val="tx1"/>
                </a:solidFill>
              </a:rPr>
              <a:t>"Çizmeye Başla"</a:t>
            </a:r>
            <a:r>
              <a:rPr lang="tr-TR" dirty="0">
                <a:solidFill>
                  <a:schemeClr val="tx1"/>
                </a:solidFill>
              </a:rPr>
              <a:t> butonuna basarsınız. Fareyle resim üzerinde nesnenin etrafına dikdörtgen çizersiniz. Çizdiğiniz alan otomatik olarak kaydedilir ve sağ panelde görünür. Her resim için bu işlemi tekrarlarsınız.</a:t>
            </a:r>
          </a:p>
          <a:p>
            <a:r>
              <a:rPr lang="tr-TR" dirty="0">
                <a:solidFill>
                  <a:schemeClr val="tx1"/>
                </a:solidFill>
              </a:rPr>
              <a:t>Tüm etiketleme işlemini tamamladıktan sonra </a:t>
            </a:r>
            <a:r>
              <a:rPr lang="tr-TR" b="1" dirty="0">
                <a:solidFill>
                  <a:schemeClr val="tx1"/>
                </a:solidFill>
              </a:rPr>
              <a:t>"</a:t>
            </a:r>
            <a:r>
              <a:rPr lang="tr-TR" b="1" dirty="0" err="1">
                <a:solidFill>
                  <a:schemeClr val="tx1"/>
                </a:solidFill>
              </a:rPr>
              <a:t>Export</a:t>
            </a:r>
            <a:r>
              <a:rPr lang="tr-TR" b="1" dirty="0">
                <a:solidFill>
                  <a:schemeClr val="tx1"/>
                </a:solidFill>
              </a:rPr>
              <a:t>"</a:t>
            </a:r>
            <a:r>
              <a:rPr lang="tr-TR" dirty="0">
                <a:solidFill>
                  <a:schemeClr val="tx1"/>
                </a:solidFill>
              </a:rPr>
              <a:t> sayfasına gidip paylaşım kodunuzu girdiğinizde, sistem size YOLO formatında hazır bir ZIP dosyası indirir. Bu ZIP dosyasının içinde resimleriniz, etiket dosyaları ve yapay zeka modelini eğitmek için gereken tüm </a:t>
            </a:r>
            <a:r>
              <a:rPr lang="tr-TR" dirty="0" err="1">
                <a:solidFill>
                  <a:schemeClr val="tx1"/>
                </a:solidFill>
              </a:rPr>
              <a:t>config</a:t>
            </a:r>
            <a:r>
              <a:rPr lang="tr-TR" dirty="0">
                <a:solidFill>
                  <a:schemeClr val="tx1"/>
                </a:solidFill>
              </a:rPr>
              <a:t> dosyaları bulunur. İndirdiğiniz </a:t>
            </a:r>
            <a:r>
              <a:rPr lang="tr-TR" dirty="0" err="1">
                <a:solidFill>
                  <a:schemeClr val="tx1"/>
                </a:solidFill>
              </a:rPr>
              <a:t>dataset'i</a:t>
            </a:r>
            <a:r>
              <a:rPr lang="tr-TR" dirty="0">
                <a:solidFill>
                  <a:schemeClr val="tx1"/>
                </a:solidFill>
              </a:rPr>
              <a:t> direkt olarak YOLOv8 veya YOLOv5 ile eğitime başlayabilirsiniz. Artık kendi nesne tespit modeliniz hazır!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7429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yazılım, bilgisayar simgesi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8B0643F-88E3-BCF5-05DB-5E90573D2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212" y="434369"/>
            <a:ext cx="10647576" cy="5989262"/>
          </a:xfrm>
        </p:spPr>
      </p:pic>
    </p:spTree>
    <p:extLst>
      <p:ext uri="{BB962C8B-B14F-4D97-AF65-F5344CB8AC3E}">
        <p14:creationId xmlns:p14="http://schemas.microsoft.com/office/powerpoint/2010/main" val="1184111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lım, bilgisayar simges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6E3275D-7FC2-07A6-BF4E-2F3A86817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271" y="618340"/>
            <a:ext cx="9993457" cy="5621320"/>
          </a:xfrm>
        </p:spPr>
      </p:pic>
    </p:spTree>
    <p:extLst>
      <p:ext uri="{BB962C8B-B14F-4D97-AF65-F5344CB8AC3E}">
        <p14:creationId xmlns:p14="http://schemas.microsoft.com/office/powerpoint/2010/main" val="145210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lım, bilgisayar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6A38984-D17E-2180-BDA8-681F3DD42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748" y="583170"/>
            <a:ext cx="10118504" cy="5691659"/>
          </a:xfrm>
        </p:spPr>
      </p:pic>
    </p:spTree>
    <p:extLst>
      <p:ext uri="{BB962C8B-B14F-4D97-AF65-F5344CB8AC3E}">
        <p14:creationId xmlns:p14="http://schemas.microsoft.com/office/powerpoint/2010/main" val="110710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yazılım, bilgisayar simgesi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7B530C8B-D5EB-18EB-4E03-43DAC55A5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9751" y="804235"/>
            <a:ext cx="9332497" cy="5249530"/>
          </a:xfrm>
        </p:spPr>
      </p:pic>
    </p:spTree>
    <p:extLst>
      <p:ext uri="{BB962C8B-B14F-4D97-AF65-F5344CB8AC3E}">
        <p14:creationId xmlns:p14="http://schemas.microsoft.com/office/powerpoint/2010/main" val="243206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, ekran görüntüsü, yazılım, bilgisayar simges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7C603E7-E7B9-A868-15F1-B6926870C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588" y="447518"/>
            <a:ext cx="10600823" cy="5962963"/>
          </a:xfrm>
        </p:spPr>
      </p:pic>
    </p:spTree>
    <p:extLst>
      <p:ext uri="{BB962C8B-B14F-4D97-AF65-F5344CB8AC3E}">
        <p14:creationId xmlns:p14="http://schemas.microsoft.com/office/powerpoint/2010/main" val="1541763912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325</TotalTime>
  <Words>794</Words>
  <Application>Microsoft Office PowerPoint</Application>
  <PresentationFormat>Geniş ekran</PresentationFormat>
  <Paragraphs>53</Paragraphs>
  <Slides>34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37" baseType="lpstr">
      <vt:lpstr>Arial</vt:lpstr>
      <vt:lpstr>Gill Sans MT</vt:lpstr>
      <vt:lpstr>Paket</vt:lpstr>
      <vt:lpstr>Etiketleme WEB UYGULAMASI</vt:lpstr>
      <vt:lpstr>Nasıl ortaya çıktı</vt:lpstr>
      <vt:lpstr>Etiketleme UYGULUMASI Amacı</vt:lpstr>
      <vt:lpstr>Etiketleme UYGULAMASI Nasıl çalışır ?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UYGULAMADAKİ Veri tabanı ilişkileri</vt:lpstr>
      <vt:lpstr>UYGULAMADAKİ uç noktalar</vt:lpstr>
      <vt:lpstr>UYGULAMA Yapım aşaması</vt:lpstr>
      <vt:lpstr>1.Adım Klasör Yapısı</vt:lpstr>
      <vt:lpstr>2.Adım sınıflar</vt:lpstr>
      <vt:lpstr>DBContext oluşturulması ve veri tabanına bağlanma</vt:lpstr>
      <vt:lpstr>Add-Migration InitialCreate Update-Database</vt:lpstr>
      <vt:lpstr>Servisler</vt:lpstr>
      <vt:lpstr>Servisler</vt:lpstr>
      <vt:lpstr>SerVisleri eklemek</vt:lpstr>
      <vt:lpstr>ClassLibrary(DTO’lar)</vt:lpstr>
      <vt:lpstr>Controller</vt:lpstr>
      <vt:lpstr>PowerPoint Sunusu</vt:lpstr>
      <vt:lpstr>Blazor-API Bağlantısı </vt:lpstr>
      <vt:lpstr>Blazor’da servisler</vt:lpstr>
      <vt:lpstr>PowerPoint Sunusu</vt:lpstr>
      <vt:lpstr>Razor dosyaları</vt:lpstr>
      <vt:lpstr>Kimlik doğrulama (Authentication)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EREN ALTUN</dc:creator>
  <cp:lastModifiedBy>EREN ALTUN</cp:lastModifiedBy>
  <cp:revision>9</cp:revision>
  <dcterms:created xsi:type="dcterms:W3CDTF">2025-12-22T10:54:09Z</dcterms:created>
  <dcterms:modified xsi:type="dcterms:W3CDTF">2025-12-23T07:34:31Z</dcterms:modified>
</cp:coreProperties>
</file>